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C739"/>
    <a:srgbClr val="B55531"/>
    <a:srgbClr val="849E31"/>
    <a:srgbClr val="4A8A9C"/>
    <a:srgbClr val="6E51A1"/>
    <a:srgbClr val="F9982F"/>
    <a:srgbClr val="00A0B0"/>
    <a:srgbClr val="F15930"/>
    <a:srgbClr val="E7F5F7"/>
    <a:srgbClr val="00A2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6" y="10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A46B0-BAC8-4677-AB37-106F73FFE070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20CC3-B173-4EE9-8D05-C7B06FB501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20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20CC3-B173-4EE9-8D05-C7B06FB5015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20CC3-B173-4EE9-8D05-C7B06FB5015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20CC3-B173-4EE9-8D05-C7B06FB5015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267200"/>
            <a:ext cx="8229600" cy="1066800"/>
          </a:xfrm>
        </p:spPr>
        <p:txBody>
          <a:bodyPr>
            <a:noAutofit/>
          </a:bodyPr>
          <a:lstStyle>
            <a:lvl1pPr algn="ctr"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410200"/>
            <a:ext cx="8229600" cy="533400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5528184-495B-44DF-9282-34AB1C7D9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8229600" cy="2438400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051E3F8-C59B-4A87-91B6-AB87BFF0B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685800"/>
            <a:ext cx="8229600" cy="685800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  <a:latin typeface="Proxima Nova ExCn" panose="02000506030000020004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51075"/>
            <a:ext cx="4040188" cy="2854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  <a:latin typeface="Proxima Nova ExCn" panose="02000506030000020004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51075"/>
            <a:ext cx="4041775" cy="2854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008313" cy="749300"/>
          </a:xfrm>
        </p:spPr>
        <p:txBody>
          <a:bodyPr anchor="b"/>
          <a:lstStyle>
            <a:lvl1pPr algn="l">
              <a:defRPr sz="2000" b="1" spc="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5111750" cy="460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11302"/>
            <a:ext cx="3008313" cy="3746498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114801"/>
            <a:ext cx="5486400" cy="533399"/>
          </a:xfrm>
        </p:spPr>
        <p:txBody>
          <a:bodyPr anchor="b">
            <a:normAutofit/>
          </a:bodyPr>
          <a:lstStyle>
            <a:lvl1pPr algn="l">
              <a:defRPr sz="2400" b="1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7200"/>
            <a:ext cx="5486400" cy="3276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724401"/>
            <a:ext cx="5486400" cy="3809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505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0" kern="1200" cap="all" spc="0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20803-332E-4647-A2C8-F298180154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EB352E-C650-4FCF-9CD6-0A585DD396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43DF0-165F-42BE-822A-AE32C40CF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13C2D-1947-4F73-A6F0-37F5C78E6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EF1AC5-662E-4B64-8C1D-A9792BA82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A3A1F-632D-4106-BFAE-A1270A06EF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13279E4-F1FA-4FE8-BBD9-A3219C34ED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W17_Theme1">
  <a:themeElements>
    <a:clrScheme name="AC19">
      <a:dk1>
        <a:sysClr val="windowText" lastClr="000000"/>
      </a:dk1>
      <a:lt1>
        <a:sysClr val="window" lastClr="FFFFFF"/>
      </a:lt1>
      <a:dk2>
        <a:srgbClr val="173653"/>
      </a:dk2>
      <a:lt2>
        <a:srgbClr val="F8F2E4"/>
      </a:lt2>
      <a:accent1>
        <a:srgbClr val="173653"/>
      </a:accent1>
      <a:accent2>
        <a:srgbClr val="00B3C5"/>
      </a:accent2>
      <a:accent3>
        <a:srgbClr val="D9C37D"/>
      </a:accent3>
      <a:accent4>
        <a:srgbClr val="E63C2D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AC19">
      <a:majorFont>
        <a:latin typeface="Arya Single"/>
        <a:ea typeface=""/>
        <a:cs typeface=""/>
      </a:majorFont>
      <a:minorFont>
        <a:latin typeface="Acumin Pro Condensed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AC19_template_2</Template>
  <TotalTime>232</TotalTime>
  <Words>3</Words>
  <Application>Microsoft Office PowerPoint</Application>
  <PresentationFormat>On-screen Show (4:3)</PresentationFormat>
  <Paragraphs>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Acumin Pro Condensed Medium</vt:lpstr>
      <vt:lpstr>Arial</vt:lpstr>
      <vt:lpstr>Arya Single</vt:lpstr>
      <vt:lpstr>Calibri</vt:lpstr>
      <vt:lpstr>Proxima Nova ExCn</vt:lpstr>
      <vt:lpstr>MW17_Theme1</vt:lpstr>
      <vt:lpstr>PowerPoint Presentation</vt:lpstr>
      <vt:lpstr>PowerPoint Presentation</vt:lpstr>
      <vt:lpstr>PowerPoint Presentation</vt:lpstr>
    </vt:vector>
  </TitlesOfParts>
  <Company>American Library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Veronica Perez</dc:creator>
  <cp:lastModifiedBy>Lauren Ehle</cp:lastModifiedBy>
  <cp:revision>45</cp:revision>
  <dcterms:created xsi:type="dcterms:W3CDTF">2014-09-09T21:29:59Z</dcterms:created>
  <dcterms:modified xsi:type="dcterms:W3CDTF">2019-02-05T22:13:05Z</dcterms:modified>
</cp:coreProperties>
</file>